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59" r:id="rId3"/>
    <p:sldId id="260" r:id="rId4"/>
    <p:sldId id="264" r:id="rId5"/>
    <p:sldId id="268" r:id="rId6"/>
    <p:sldId id="26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0" autoAdjust="0"/>
  </p:normalViewPr>
  <p:slideViewPr>
    <p:cSldViewPr snapToGrid="0">
      <p:cViewPr varScale="1">
        <p:scale>
          <a:sx n="106" d="100"/>
          <a:sy n="106" d="100"/>
        </p:scale>
        <p:origin x="126" y="144"/>
      </p:cViewPr>
      <p:guideLst/>
    </p:cSldViewPr>
  </p:slideViewPr>
  <p:outlineViewPr>
    <p:cViewPr>
      <p:scale>
        <a:sx n="33" d="100"/>
        <a:sy n="33" d="100"/>
      </p:scale>
      <p:origin x="0" y="-307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40F4C-BCBD-433A-BFFA-36E325E39DE1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B4716-741E-4733-924A-4BE3720F7B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6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B4716-741E-4733-924A-4BE3720F7BD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2" indent="0" algn="ctr">
              <a:buNone/>
              <a:defRPr sz="2000"/>
            </a:lvl2pPr>
            <a:lvl3pPr marL="914343" indent="0" algn="ctr">
              <a:buNone/>
              <a:defRPr sz="1800"/>
            </a:lvl3pPr>
            <a:lvl4pPr marL="1371514" indent="0" algn="ctr">
              <a:buNone/>
              <a:defRPr sz="1600"/>
            </a:lvl4pPr>
            <a:lvl5pPr marL="1828686" indent="0" algn="ctr">
              <a:buNone/>
              <a:defRPr sz="1600"/>
            </a:lvl5pPr>
            <a:lvl6pPr marL="2285858" indent="0" algn="ctr">
              <a:buNone/>
              <a:defRPr sz="1600"/>
            </a:lvl6pPr>
            <a:lvl7pPr marL="2743029" indent="0" algn="ctr">
              <a:buNone/>
              <a:defRPr sz="1600"/>
            </a:lvl7pPr>
            <a:lvl8pPr marL="3200200" indent="0" algn="ctr">
              <a:buNone/>
              <a:defRPr sz="1600"/>
            </a:lvl8pPr>
            <a:lvl9pPr marL="365737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DDCD-281B-46ED-8C2D-08CA298B1732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AE8-1D0B-4F10-BEA8-68D724AEC3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5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86EC-27C4-4724-A1BC-5DFEB9BF934A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5AE8-1D0B-4F10-BEA8-68D724AEC3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9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208" y="3602038"/>
            <a:ext cx="10076121" cy="2660539"/>
          </a:xfrm>
        </p:spPr>
        <p:txBody>
          <a:bodyPr>
            <a:normAutofit lnSpcReduction="10000"/>
          </a:bodyPr>
          <a:lstStyle>
            <a:defPPr>
              <a:defRPr lang="en-US"/>
            </a:defPPr>
            <a:lvl1pPr marL="0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853410"/>
            <a:r>
              <a:rPr lang="en-US" sz="3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Stroke Ready Hospital</a:t>
            </a:r>
          </a:p>
          <a:p>
            <a:pPr lvl="0" algn="ctr" defTabSz="853410"/>
            <a:r>
              <a:rPr lang="en-US" sz="3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&amp; Training</a:t>
            </a:r>
          </a:p>
          <a:p>
            <a:pPr lvl="0" algn="ctr" defTabSz="853410"/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853410"/>
            <a:r>
              <a:rPr lang="en-US" sz="7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FAST</a:t>
            </a: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3D626FC-7E61-40E4-BCDC-891AA2341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44" y="470252"/>
            <a:ext cx="6677137" cy="213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8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defPPr>
              <a:defRPr lang="en-US"/>
            </a:defPPr>
            <a:lvl1pPr marL="0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B47452-36A5-4EEC-A4E6-0F949536D1B3}"/>
              </a:ext>
            </a:extLst>
          </p:cNvPr>
          <p:cNvSpPr txBox="1"/>
          <p:nvPr/>
        </p:nvSpPr>
        <p:spPr>
          <a:xfrm>
            <a:off x="552208" y="569113"/>
            <a:ext cx="766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What is a Stroke?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28C2A0-BAE9-451C-B45D-B0A797AC3CA6}"/>
              </a:ext>
            </a:extLst>
          </p:cNvPr>
          <p:cNvSpPr txBox="1"/>
          <p:nvPr/>
        </p:nvSpPr>
        <p:spPr>
          <a:xfrm>
            <a:off x="1380563" y="1775013"/>
            <a:ext cx="83999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Stroke is a “Brain attack”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Occurs when blood vessels in the brain become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blocked or burst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 million brain cells die every minute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Consequences of a stroke can be long-term disability or even death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Medical treatment exists that may reduce the effects of the stroke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Know the possible signs and symptoms of stroke</a:t>
            </a:r>
          </a:p>
        </p:txBody>
      </p:sp>
    </p:spTree>
    <p:extLst>
      <p:ext uri="{BB962C8B-B14F-4D97-AF65-F5344CB8AC3E}">
        <p14:creationId xmlns:p14="http://schemas.microsoft.com/office/powerpoint/2010/main" val="113451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defPPr>
              <a:defRPr lang="en-US"/>
            </a:defPPr>
            <a:lvl1pPr marL="0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2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2DF23-0AA2-49EB-90B0-69BD83DE62E4}"/>
              </a:ext>
            </a:extLst>
          </p:cNvPr>
          <p:cNvSpPr txBox="1"/>
          <p:nvPr/>
        </p:nvSpPr>
        <p:spPr>
          <a:xfrm>
            <a:off x="377534" y="738426"/>
            <a:ext cx="88571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When it comes to Stroke BE FAST!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(this acronym can quickly help recognize signs of stroke)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53AC4C-198D-49CA-B4B4-AFA861638C1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9" t="-29860" r="279" b="31292"/>
          <a:stretch/>
        </p:blipFill>
        <p:spPr bwMode="auto">
          <a:xfrm>
            <a:off x="1172646" y="651388"/>
            <a:ext cx="7774063" cy="52091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831803-D081-44CF-9F21-F25B9362912D}"/>
              </a:ext>
            </a:extLst>
          </p:cNvPr>
          <p:cNvSpPr txBox="1"/>
          <p:nvPr/>
        </p:nvSpPr>
        <p:spPr>
          <a:xfrm>
            <a:off x="1300900" y="6150352"/>
            <a:ext cx="812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https://www.joeniekrofoundation.com/stroke-2/b-e-f-a-s-t-save-a-life-from-stroke/</a:t>
            </a:r>
          </a:p>
        </p:txBody>
      </p:sp>
    </p:spTree>
    <p:extLst>
      <p:ext uri="{BB962C8B-B14F-4D97-AF65-F5344CB8AC3E}">
        <p14:creationId xmlns:p14="http://schemas.microsoft.com/office/powerpoint/2010/main" val="386390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775A-303E-42BA-870B-1DB733C17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290" y="321086"/>
            <a:ext cx="10363200" cy="2387600"/>
          </a:xfrm>
        </p:spPr>
        <p:txBody>
          <a:bodyPr/>
          <a:lstStyle/>
          <a:p>
            <a:pPr algn="l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alance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85277-F5F2-4D0B-B52A-2BC887355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990" y="1773238"/>
            <a:ext cx="9144000" cy="1655762"/>
          </a:xfrm>
        </p:spPr>
        <p:txBody>
          <a:bodyPr>
            <a:normAutofit lnSpcReduction="10000"/>
          </a:bodyPr>
          <a:lstStyle/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Sudden loss of balance or coordination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Trouble walking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Wobbling around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42708A-2932-4D8F-ABBC-E02CDC7726E7}"/>
              </a:ext>
            </a:extLst>
          </p:cNvPr>
          <p:cNvSpPr txBox="1"/>
          <p:nvPr/>
        </p:nvSpPr>
        <p:spPr>
          <a:xfrm>
            <a:off x="816990" y="3487595"/>
            <a:ext cx="1877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5E102-9CD9-4AEC-8177-BFEDDE100307}"/>
              </a:ext>
            </a:extLst>
          </p:cNvPr>
          <p:cNvSpPr txBox="1"/>
          <p:nvPr/>
        </p:nvSpPr>
        <p:spPr>
          <a:xfrm>
            <a:off x="1755708" y="4687924"/>
            <a:ext cx="8644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Sudden blurred or double vision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Sudden loss of vision</a:t>
            </a:r>
          </a:p>
        </p:txBody>
      </p:sp>
    </p:spTree>
    <p:extLst>
      <p:ext uri="{BB962C8B-B14F-4D97-AF65-F5344CB8AC3E}">
        <p14:creationId xmlns:p14="http://schemas.microsoft.com/office/powerpoint/2010/main" val="393773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775A-303E-42BA-870B-1DB733C17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02" y="0"/>
            <a:ext cx="10363200" cy="2387600"/>
          </a:xfrm>
        </p:spPr>
        <p:txBody>
          <a:bodyPr/>
          <a:lstStyle/>
          <a:p>
            <a:pPr algn="l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85277-F5F2-4D0B-B52A-2BC887355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990" y="1424336"/>
            <a:ext cx="9144000" cy="1655762"/>
          </a:xfrm>
        </p:spPr>
        <p:txBody>
          <a:bodyPr>
            <a:normAutofit lnSpcReduction="10000"/>
          </a:bodyPr>
          <a:lstStyle/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Ask the person to smile - is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one or both sides of the face drooping?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Sudden – severe headache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Numbness/tingling of the face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42708A-2932-4D8F-ABBC-E02CDC7726E7}"/>
              </a:ext>
            </a:extLst>
          </p:cNvPr>
          <p:cNvSpPr txBox="1"/>
          <p:nvPr/>
        </p:nvSpPr>
        <p:spPr>
          <a:xfrm>
            <a:off x="816990" y="3080098"/>
            <a:ext cx="20056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5E102-9CD9-4AEC-8177-BFEDDE100307}"/>
              </a:ext>
            </a:extLst>
          </p:cNvPr>
          <p:cNvSpPr txBox="1"/>
          <p:nvPr/>
        </p:nvSpPr>
        <p:spPr>
          <a:xfrm>
            <a:off x="1773810" y="4386266"/>
            <a:ext cx="864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Ask the person to raise both arms – does one side drift downward?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Numbness/tingling/weakness on one side</a:t>
            </a:r>
          </a:p>
        </p:txBody>
      </p:sp>
    </p:spTree>
    <p:extLst>
      <p:ext uri="{BB962C8B-B14F-4D97-AF65-F5344CB8AC3E}">
        <p14:creationId xmlns:p14="http://schemas.microsoft.com/office/powerpoint/2010/main" val="2697493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775A-303E-42BA-870B-1DB733C17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290" y="321086"/>
            <a:ext cx="10363200" cy="2387600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peech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85277-F5F2-4D0B-B52A-2BC887355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990" y="1773238"/>
            <a:ext cx="9144000" cy="1655762"/>
          </a:xfrm>
        </p:spPr>
        <p:txBody>
          <a:bodyPr/>
          <a:lstStyle/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Slurred/garbled speech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he/she repeat simple phrases?</a:t>
            </a:r>
          </a:p>
          <a:p>
            <a:pPr marL="1257243" lvl="2" indent="-342900" algn="l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Unable to comprehend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42708A-2932-4D8F-ABBC-E02CDC7726E7}"/>
              </a:ext>
            </a:extLst>
          </p:cNvPr>
          <p:cNvSpPr txBox="1"/>
          <p:nvPr/>
        </p:nvSpPr>
        <p:spPr>
          <a:xfrm>
            <a:off x="816990" y="3487595"/>
            <a:ext cx="18646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5E102-9CD9-4AEC-8177-BFEDDE100307}"/>
              </a:ext>
            </a:extLst>
          </p:cNvPr>
          <p:cNvSpPr txBox="1"/>
          <p:nvPr/>
        </p:nvSpPr>
        <p:spPr>
          <a:xfrm>
            <a:off x="1755708" y="4687924"/>
            <a:ext cx="864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Note when symptoms began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Call Code Stroke immediately if you notice one or more of these signs</a:t>
            </a:r>
          </a:p>
        </p:txBody>
      </p:sp>
    </p:spTree>
    <p:extLst>
      <p:ext uri="{BB962C8B-B14F-4D97-AF65-F5344CB8AC3E}">
        <p14:creationId xmlns:p14="http://schemas.microsoft.com/office/powerpoint/2010/main" val="326207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605" y="2849610"/>
            <a:ext cx="10610660" cy="2525385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251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544251" rtl="0" eaLnBrk="1" latinLnBrk="0" hangingPunct="1"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Call console operator at “0” and have them page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Alert+Stroke+Location+Directions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(additional information) x4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37007C-B4DC-47D6-A90D-015F3940415F}"/>
              </a:ext>
            </a:extLst>
          </p:cNvPr>
          <p:cNvSpPr txBox="1"/>
          <p:nvPr/>
        </p:nvSpPr>
        <p:spPr>
          <a:xfrm>
            <a:off x="1524000" y="565608"/>
            <a:ext cx="6988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Code Stroke</a:t>
            </a:r>
          </a:p>
        </p:txBody>
      </p:sp>
    </p:spTree>
    <p:extLst>
      <p:ext uri="{BB962C8B-B14F-4D97-AF65-F5344CB8AC3E}">
        <p14:creationId xmlns:p14="http://schemas.microsoft.com/office/powerpoint/2010/main" val="172464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242</Words>
  <Application>Microsoft Office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Balance </vt:lpstr>
      <vt:lpstr>Face </vt:lpstr>
      <vt:lpstr>Speech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 Howell</dc:creator>
  <cp:lastModifiedBy>Kelli Marsh</cp:lastModifiedBy>
  <cp:revision>16</cp:revision>
  <dcterms:created xsi:type="dcterms:W3CDTF">2020-01-07T15:35:27Z</dcterms:created>
  <dcterms:modified xsi:type="dcterms:W3CDTF">2022-06-20T19:07:42Z</dcterms:modified>
</cp:coreProperties>
</file>